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59" r:id="rId6"/>
    <p:sldId id="260" r:id="rId7"/>
    <p:sldId id="267" r:id="rId8"/>
    <p:sldId id="274" r:id="rId9"/>
    <p:sldId id="275" r:id="rId10"/>
    <p:sldId id="262" r:id="rId11"/>
    <p:sldId id="276" r:id="rId12"/>
    <p:sldId id="277" r:id="rId13"/>
    <p:sldId id="278" r:id="rId14"/>
    <p:sldId id="279" r:id="rId15"/>
    <p:sldId id="280" r:id="rId16"/>
    <p:sldId id="264" r:id="rId17"/>
    <p:sldId id="271" r:id="rId18"/>
    <p:sldId id="272" r:id="rId1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>
        <p:scale>
          <a:sx n="100" d="100"/>
          <a:sy n="100" d="100"/>
        </p:scale>
        <p:origin x="99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12/04/2021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12/04/2021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12/04/2021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12/04/2021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12/04/2021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12/04/2021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12/04/2021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12/04/2021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12/04/2021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12/04/2021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12/04/2021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12/04/2021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 dirty="0">
                <a:solidFill>
                  <a:srgbClr val="FFFFFF"/>
                </a:solidFill>
              </a:rPr>
              <a:t>MHW2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Leonardo Messina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O46002290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12/04/21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79E11302-8DF9-42F3-A70A-396B64BEB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6" y="-10142"/>
            <a:ext cx="3130734" cy="6868142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B7935D1F-F7C6-4695-99C1-595ED5951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6301" y="-10142"/>
            <a:ext cx="3695700" cy="6876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contenuti: JavaScript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(contents.js)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BF8767CB-9839-4377-B804-F66B6A9CC5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6" y="-1"/>
            <a:ext cx="8151126" cy="5253325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ADB5E427-A093-4FEB-823A-AD583400A7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7826" y="5404651"/>
            <a:ext cx="7448942" cy="404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696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contenuti: JavaScript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(script.js)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643682E-B8B4-425B-BC79-DD8F3064F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6" y="0"/>
            <a:ext cx="7620000" cy="98107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EE24AC62-92BA-4C3B-8781-50ACFFE01A1B}"/>
              </a:ext>
            </a:extLst>
          </p:cNvPr>
          <p:cNvSpPr txBox="1"/>
          <p:nvPr/>
        </p:nvSpPr>
        <p:spPr>
          <a:xfrm>
            <a:off x="4037822" y="981075"/>
            <a:ext cx="81511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Questa funzione serve a visualizzare e nascondere la descrizione di ogni blocco di contenuti.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243003BB-6D9D-4B27-ABAE-5CBB53824078}"/>
              </a:ext>
            </a:extLst>
          </p:cNvPr>
          <p:cNvSpPr txBox="1"/>
          <p:nvPr/>
        </p:nvSpPr>
        <p:spPr>
          <a:xfrm>
            <a:off x="4037822" y="5553759"/>
            <a:ext cx="81511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Queste due funzioni servono a rimuovere e ad aggiungere un blocco di contenuto ai preferiti.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DC729919-DF61-44DE-A588-51AAB9A1CC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4774" y="1962150"/>
            <a:ext cx="7877175" cy="36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619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contenuti: JavaScript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(script.js)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9875B57-A001-441F-B1D4-BBFC71AEC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6" y="-6"/>
            <a:ext cx="8020050" cy="2124075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434A8F85-418D-4BE9-9B6F-F9D1B3CC55B1}"/>
              </a:ext>
            </a:extLst>
          </p:cNvPr>
          <p:cNvSpPr txBox="1"/>
          <p:nvPr/>
        </p:nvSpPr>
        <p:spPr>
          <a:xfrm>
            <a:off x="4040874" y="2144349"/>
            <a:ext cx="8151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Questa funzione implementa la ricerca dei contenuti.</a:t>
            </a:r>
          </a:p>
        </p:txBody>
      </p:sp>
    </p:spTree>
    <p:extLst>
      <p:ext uri="{BB962C8B-B14F-4D97-AF65-F5344CB8AC3E}">
        <p14:creationId xmlns:p14="http://schemas.microsoft.com/office/powerpoint/2010/main" val="332825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contenuti: JavaScript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(script.js)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D2D2B5D-080F-4015-967D-5DB31FE4A986}"/>
              </a:ext>
            </a:extLst>
          </p:cNvPr>
          <p:cNvSpPr txBox="1"/>
          <p:nvPr/>
        </p:nvSpPr>
        <p:spPr>
          <a:xfrm>
            <a:off x="9419223" y="-10142"/>
            <a:ext cx="276820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Questa funzione implementa la creazione di un blocco di contenuto, utilizzata sia per creare i contenuti della sezione normale che della sezione dei preferiti, in base al valore del parametro «</a:t>
            </a:r>
            <a:r>
              <a:rPr lang="it-IT" dirty="0" err="1"/>
              <a:t>favourite</a:t>
            </a:r>
            <a:r>
              <a:rPr lang="it-IT" dirty="0"/>
              <a:t>».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C47BEC4-BDCD-4AD9-88F6-6E9A9104F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716" y="-1"/>
            <a:ext cx="5375935" cy="685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0278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contenuti: JavaScript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(script.js)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876CD18E-1C71-4B0E-8C97-ABB2FF72F729}"/>
              </a:ext>
            </a:extLst>
          </p:cNvPr>
          <p:cNvSpPr txBox="1"/>
          <p:nvPr/>
        </p:nvSpPr>
        <p:spPr>
          <a:xfrm>
            <a:off x="4040874" y="2552700"/>
            <a:ext cx="81511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Questa funzione è quella che carica dinamicamente i contenuti e alla fine dello script viene richiamata.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A1FB2773-603A-4B32-A2A8-605DDFBF6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6" y="0"/>
            <a:ext cx="485775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6856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B05D0B08-A80B-4740-AB16-128D5F861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4778" y="260552"/>
            <a:ext cx="5143500" cy="981075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C6327AD2-F48C-44DC-9B6A-9FCB44D89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1730" y="1225152"/>
            <a:ext cx="4400550" cy="2924175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5F98FDBE-9F2B-4D86-9D86-4238C7A928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7826" y="4149327"/>
            <a:ext cx="1390650" cy="685800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A9A30F56-61D8-4A94-93C5-ACE654EFA8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7826" y="-2"/>
            <a:ext cx="8151126" cy="287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Mobile web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485668E-0553-40D0-BF04-2997941E76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6" y="-10142"/>
            <a:ext cx="33269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844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Mobile web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545D468D-EC5A-4AD8-9543-A65DC47A74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4275" y="0"/>
            <a:ext cx="4657725" cy="5743575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E09E92CE-C623-4937-BB20-CDCC4CBB9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7826" y="-5"/>
            <a:ext cx="27469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983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Introduzione al mhw2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marL="457200" lvl="1" indent="0" algn="just">
              <a:buNone/>
            </a:pPr>
            <a:r>
              <a:rPr lang="it-IT" sz="2000" dirty="0"/>
              <a:t>Ho deciso di creare una pagina diversa dalla home per soddisfare le richieste di quest’</a:t>
            </a:r>
            <a:r>
              <a:rPr lang="it-IT" sz="2000" dirty="0" err="1"/>
              <a:t>homework</a:t>
            </a:r>
            <a:r>
              <a:rPr lang="it-IT" sz="2000" dirty="0"/>
              <a:t>, ossia la pagina «Musei». Probabilmente la home verrà modificata per il sito finale.</a:t>
            </a:r>
          </a:p>
          <a:p>
            <a:pPr marL="457200" lvl="1" indent="0" algn="just">
              <a:buNone/>
            </a:pPr>
            <a:r>
              <a:rPr lang="it-IT" sz="2000" dirty="0"/>
              <a:t>Sono state apportate anche delle modifiche alla struttura del </a:t>
            </a:r>
            <a:r>
              <a:rPr lang="it-IT" sz="2000" dirty="0" err="1"/>
              <a:t>css</a:t>
            </a:r>
            <a:r>
              <a:rPr lang="it-IT" sz="2000" dirty="0"/>
              <a:t> del progetto: ho preferito fare un </a:t>
            </a:r>
            <a:r>
              <a:rPr lang="it-IT" sz="2000" dirty="0" err="1"/>
              <a:t>css</a:t>
            </a:r>
            <a:r>
              <a:rPr lang="it-IT" sz="2000" dirty="0"/>
              <a:t> di base per tutte le pagine, «mhw2.css», e poi altri due </a:t>
            </a:r>
            <a:r>
              <a:rPr lang="it-IT" sz="2000" dirty="0" err="1"/>
              <a:t>css</a:t>
            </a:r>
            <a:r>
              <a:rPr lang="it-IT" sz="2000" dirty="0"/>
              <a:t> specializzati per le singole pagine, «mhw2home.css» ed «mhw2musei.css», per questo gli screen del </a:t>
            </a:r>
            <a:r>
              <a:rPr lang="it-IT" sz="2000" dirty="0" err="1"/>
              <a:t>css</a:t>
            </a:r>
            <a:r>
              <a:rPr lang="it-IT" sz="2000" dirty="0"/>
              <a:t> saranno presi da più file diversi (in ordine, i primi saranno sempre quelli del </a:t>
            </a:r>
            <a:r>
              <a:rPr lang="it-IT" sz="2000" dirty="0" err="1"/>
              <a:t>css</a:t>
            </a:r>
            <a:r>
              <a:rPr lang="it-IT" sz="2000" dirty="0"/>
              <a:t> generico, quelli dopo del </a:t>
            </a:r>
            <a:r>
              <a:rPr lang="it-IT" sz="2000" dirty="0" err="1"/>
              <a:t>css</a:t>
            </a:r>
            <a:r>
              <a:rPr lang="it-IT" sz="2000" dirty="0"/>
              <a:t> specializzato per la specifica pagina).</a:t>
            </a:r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>
                <a:solidFill>
                  <a:srgbClr val="FFFFFF"/>
                </a:solidFill>
              </a:rPr>
              <a:t>Layout complessivo HTML+CSS</a:t>
            </a: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087AA-8D95-492E-A8B9-A69B9D366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it-IT" sz="2000"/>
              <a:t>Screenshot che mostra la vostra pagina web</a:t>
            </a:r>
            <a:endParaRPr lang="it-IT" sz="2000" dirty="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6570C394-E13F-47BB-BA34-0E74C0675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0874" y="10138"/>
            <a:ext cx="8151126" cy="458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>
                <a:solidFill>
                  <a:srgbClr val="FFFFFF"/>
                </a:solidFill>
              </a:rPr>
              <a:t>Layout complessivo HTML+CSS</a:t>
            </a:r>
            <a:endParaRPr lang="it-IT" sz="40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087AA-8D95-492E-A8B9-A69B9D366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it-IT" sz="2000"/>
              <a:t>Screenshot che mostra la vostra pagina web</a:t>
            </a:r>
            <a:endParaRPr lang="it-IT" sz="2000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9898327E-12B2-4B6F-B6E8-E4F0FA8534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3473" y="19178"/>
            <a:ext cx="8155479" cy="458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709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>
                <a:solidFill>
                  <a:srgbClr val="FFFFFF"/>
                </a:solidFill>
              </a:rPr>
              <a:t>Header</a:t>
            </a:r>
            <a:endParaRPr lang="it-IT" sz="4000" dirty="0">
              <a:solidFill>
                <a:srgbClr val="FFFFFF"/>
              </a:solidFill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9EE50DFC-D016-4AC0-B2A5-65AAF0297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5" y="0"/>
            <a:ext cx="8035709" cy="295275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BBD31209-6382-443B-8BB7-16FEB4EA3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4777" y="295275"/>
            <a:ext cx="2314575" cy="59055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FACFC4C2-2320-4835-9754-CF1470C3C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4777" y="885825"/>
            <a:ext cx="3848100" cy="5381625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BC279005-FF1E-4514-B4D9-086D1F6EA3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1729" y="6267450"/>
            <a:ext cx="7836421" cy="588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5039AFDA-9745-4945-9476-18C1F98919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6" y="-10142"/>
            <a:ext cx="1988517" cy="5071631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E557BAC6-97DC-45FC-BBE8-6EF1FFC634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6920" y="5061489"/>
            <a:ext cx="4181475" cy="166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9228F250-EA6F-4691-8C68-4F745ED02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6" y="0"/>
            <a:ext cx="53348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654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C921C1F-CD02-47E6-BEFA-CFDCCEC9D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7" y="1"/>
            <a:ext cx="8151126" cy="3681154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087C3FAB-EA66-4A4B-B2F3-BC06FBC9FC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4779" y="3681155"/>
            <a:ext cx="6166496" cy="318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4925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B9B5F354-87C4-4EE0-A044-92E5F1854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6" y="-10143"/>
            <a:ext cx="5953125" cy="2419350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9F42DD45-946B-48DB-B5EA-45B28D578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4778" y="2409207"/>
            <a:ext cx="2514600" cy="742950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FB3CA0B2-AF7E-4844-8298-811B29BC1D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4778" y="3314695"/>
            <a:ext cx="5153025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1388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308</Words>
  <Application>Microsoft Office PowerPoint</Application>
  <PresentationFormat>Widescreen</PresentationFormat>
  <Paragraphs>30</Paragraphs>
  <Slides>18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MHW2</vt:lpstr>
      <vt:lpstr>Introduzione al mhw2</vt:lpstr>
      <vt:lpstr>Layout complessivo HTML+CSS</vt:lpstr>
      <vt:lpstr>Layout complessivo HTML+CSS</vt:lpstr>
      <vt:lpstr>Header</vt:lpstr>
      <vt:lpstr>Menù navigazione</vt:lpstr>
      <vt:lpstr>Menù navigazione</vt:lpstr>
      <vt:lpstr>Sezione contenuti</vt:lpstr>
      <vt:lpstr>Sezione contenuti</vt:lpstr>
      <vt:lpstr>Sezione contenuti</vt:lpstr>
      <vt:lpstr>Sezione contenuti: JavaScript (contents.js)</vt:lpstr>
      <vt:lpstr>Sezione contenuti: JavaScript (script.js)</vt:lpstr>
      <vt:lpstr>Sezione contenuti: JavaScript (script.js)</vt:lpstr>
      <vt:lpstr>Sezione contenuti: JavaScript (script.js)</vt:lpstr>
      <vt:lpstr>Sezione contenuti: JavaScript (script.js)</vt:lpstr>
      <vt:lpstr>Footer</vt:lpstr>
      <vt:lpstr>Mobile web</vt:lpstr>
      <vt:lpstr>Mobile web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Leonardo Messina</cp:lastModifiedBy>
  <cp:revision>40</cp:revision>
  <dcterms:created xsi:type="dcterms:W3CDTF">2021-03-24T16:57:46Z</dcterms:created>
  <dcterms:modified xsi:type="dcterms:W3CDTF">2021-04-12T16:34:22Z</dcterms:modified>
</cp:coreProperties>
</file>

<file path=docProps/thumbnail.jpeg>
</file>